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62" autoAdjust="0"/>
    <p:restoredTop sz="94660"/>
  </p:normalViewPr>
  <p:slideViewPr>
    <p:cSldViewPr snapToGrid="0">
      <p:cViewPr varScale="1">
        <p:scale>
          <a:sx n="72" d="100"/>
          <a:sy n="72" d="100"/>
        </p:scale>
        <p:origin x="498"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cstate="print">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cstate="print">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3504F1E8-749F-4B7F-8248-EB671D96A935}" type="datetimeFigureOut">
              <a:rPr lang="x-none" smtClean="0"/>
              <a:pPr/>
              <a:t>28.04.2021</a:t>
            </a:fld>
            <a:endParaRPr lang="x-none"/>
          </a:p>
        </p:txBody>
      </p:sp>
      <p:sp>
        <p:nvSpPr>
          <p:cNvPr id="5" name="Footer Placeholder 4"/>
          <p:cNvSpPr>
            <a:spLocks noGrp="1"/>
          </p:cNvSpPr>
          <p:nvPr>
            <p:ph type="ftr" sz="quarter" idx="11"/>
          </p:nvPr>
        </p:nvSpPr>
        <p:spPr>
          <a:xfrm>
            <a:off x="2692397" y="5037663"/>
            <a:ext cx="5214635" cy="279400"/>
          </a:xfrm>
        </p:spPr>
        <p:txBody>
          <a:bodyPr/>
          <a:lstStyle/>
          <a:p>
            <a:endParaRPr lang="x-none"/>
          </a:p>
        </p:txBody>
      </p:sp>
      <p:sp>
        <p:nvSpPr>
          <p:cNvPr id="6" name="Slide Number Placeholder 5"/>
          <p:cNvSpPr>
            <a:spLocks noGrp="1"/>
          </p:cNvSpPr>
          <p:nvPr>
            <p:ph type="sldNum" sz="quarter" idx="12"/>
          </p:nvPr>
        </p:nvSpPr>
        <p:spPr>
          <a:xfrm>
            <a:off x="8956900" y="5037663"/>
            <a:ext cx="551167" cy="279400"/>
          </a:xfrm>
        </p:spPr>
        <p:txBody>
          <a:bodyPr/>
          <a:lstStyle/>
          <a:p>
            <a:fld id="{DF8E3009-112A-4728-8002-3CF64681E80B}" type="slidenum">
              <a:rPr lang="x-none" smtClean="0"/>
              <a:pPr/>
              <a:t>‹№›</a:t>
            </a:fld>
            <a:endParaRPr lang="x-none"/>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429335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3504F1E8-749F-4B7F-8248-EB671D96A935}" type="datetimeFigureOut">
              <a:rPr lang="x-none" smtClean="0"/>
              <a:pPr/>
              <a:t>28.04.2021</a:t>
            </a:fld>
            <a:endParaRPr lang="x-none"/>
          </a:p>
        </p:txBody>
      </p:sp>
      <p:sp>
        <p:nvSpPr>
          <p:cNvPr id="6" name="Footer Placeholder 5"/>
          <p:cNvSpPr>
            <a:spLocks noGrp="1"/>
          </p:cNvSpPr>
          <p:nvPr>
            <p:ph type="ftr" sz="quarter" idx="11"/>
          </p:nvPr>
        </p:nvSpPr>
        <p:spPr/>
        <p:txBody>
          <a:bodyPr/>
          <a:lstStyle/>
          <a:p>
            <a:endParaRPr lang="x-none"/>
          </a:p>
        </p:txBody>
      </p:sp>
      <p:sp>
        <p:nvSpPr>
          <p:cNvPr id="7" name="Slide Number Placeholder 6"/>
          <p:cNvSpPr>
            <a:spLocks noGrp="1"/>
          </p:cNvSpPr>
          <p:nvPr>
            <p:ph type="sldNum" sz="quarter" idx="12"/>
          </p:nvPr>
        </p:nvSpPr>
        <p:spPr/>
        <p:txBody>
          <a:bodyPr/>
          <a:lstStyle/>
          <a:p>
            <a:fld id="{DF8E3009-112A-4728-8002-3CF64681E80B}" type="slidenum">
              <a:rPr lang="x-none" smtClean="0"/>
              <a:pPr/>
              <a:t>‹№›</a:t>
            </a:fld>
            <a:endParaRPr lang="x-none"/>
          </a:p>
        </p:txBody>
      </p:sp>
    </p:spTree>
    <p:extLst>
      <p:ext uri="{BB962C8B-B14F-4D97-AF65-F5344CB8AC3E}">
        <p14:creationId xmlns:p14="http://schemas.microsoft.com/office/powerpoint/2010/main" val="38420901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3504F1E8-749F-4B7F-8248-EB671D96A935}" type="datetimeFigureOut">
              <a:rPr lang="x-none" smtClean="0"/>
              <a:pPr/>
              <a:t>28.04.2021</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DF8E3009-112A-4728-8002-3CF64681E80B}" type="slidenum">
              <a:rPr lang="x-none" smtClean="0"/>
              <a:pPr/>
              <a:t>‹№›</a:t>
            </a:fld>
            <a:endParaRPr lang="x-none"/>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81882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3504F1E8-749F-4B7F-8248-EB671D96A935}" type="datetimeFigureOut">
              <a:rPr lang="x-none" smtClean="0"/>
              <a:pPr/>
              <a:t>28.04.2021</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DF8E3009-112A-4728-8002-3CF64681E80B}" type="slidenum">
              <a:rPr lang="x-none" smtClean="0"/>
              <a:pPr/>
              <a:t>‹№›</a:t>
            </a:fld>
            <a:endParaRPr lang="x-none"/>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986786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3504F1E8-749F-4B7F-8248-EB671D96A935}" type="datetimeFigureOut">
              <a:rPr lang="x-none" smtClean="0"/>
              <a:pPr/>
              <a:t>28.04.2021</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DF8E3009-112A-4728-8002-3CF64681E80B}" type="slidenum">
              <a:rPr lang="x-none" smtClean="0"/>
              <a:pPr/>
              <a:t>‹№›</a:t>
            </a:fld>
            <a:endParaRPr lang="x-none"/>
          </a:p>
        </p:txBody>
      </p:sp>
    </p:spTree>
    <p:extLst>
      <p:ext uri="{BB962C8B-B14F-4D97-AF65-F5344CB8AC3E}">
        <p14:creationId xmlns:p14="http://schemas.microsoft.com/office/powerpoint/2010/main" val="30758157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3504F1E8-749F-4B7F-8248-EB671D96A935}" type="datetimeFigureOut">
              <a:rPr lang="x-none" smtClean="0"/>
              <a:pPr/>
              <a:t>28.04.2021</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DF8E3009-112A-4728-8002-3CF64681E80B}" type="slidenum">
              <a:rPr lang="x-none" smtClean="0"/>
              <a:pPr/>
              <a:t>‹№›</a:t>
            </a:fld>
            <a:endParaRPr lang="x-none"/>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306435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3504F1E8-749F-4B7F-8248-EB671D96A935}" type="datetimeFigureOut">
              <a:rPr lang="x-none" smtClean="0"/>
              <a:pPr/>
              <a:t>28.04.2021</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DF8E3009-112A-4728-8002-3CF64681E80B}" type="slidenum">
              <a:rPr lang="x-none" smtClean="0"/>
              <a:pPr/>
              <a:t>‹№›</a:t>
            </a:fld>
            <a:endParaRPr lang="x-none"/>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301138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3504F1E8-749F-4B7F-8248-EB671D96A935}" type="datetimeFigureOut">
              <a:rPr lang="x-none" smtClean="0"/>
              <a:pPr/>
              <a:t>28.04.2021</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DF8E3009-112A-4728-8002-3CF64681E80B}" type="slidenum">
              <a:rPr lang="x-none" smtClean="0"/>
              <a:pPr/>
              <a:t>‹№›</a:t>
            </a:fld>
            <a:endParaRPr lang="x-none"/>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345325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3504F1E8-749F-4B7F-8248-EB671D96A935}" type="datetimeFigureOut">
              <a:rPr lang="x-none" smtClean="0"/>
              <a:pPr/>
              <a:t>28.04.2021</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DF8E3009-112A-4728-8002-3CF64681E80B}" type="slidenum">
              <a:rPr lang="x-none" smtClean="0"/>
              <a:pPr/>
              <a:t>‹№›</a:t>
            </a:fld>
            <a:endParaRPr lang="x-none"/>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26016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3504F1E8-749F-4B7F-8248-EB671D96A935}" type="datetimeFigureOut">
              <a:rPr lang="x-none" smtClean="0"/>
              <a:pPr/>
              <a:t>28.04.2021</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DF8E3009-112A-4728-8002-3CF64681E80B}" type="slidenum">
              <a:rPr lang="x-none" smtClean="0"/>
              <a:pPr/>
              <a:t>‹№›</a:t>
            </a:fld>
            <a:endParaRPr lang="x-none"/>
          </a:p>
        </p:txBody>
      </p:sp>
    </p:spTree>
    <p:extLst>
      <p:ext uri="{BB962C8B-B14F-4D97-AF65-F5344CB8AC3E}">
        <p14:creationId xmlns:p14="http://schemas.microsoft.com/office/powerpoint/2010/main" val="39388024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3504F1E8-749F-4B7F-8248-EB671D96A935}" type="datetimeFigureOut">
              <a:rPr lang="x-none" smtClean="0"/>
              <a:pPr/>
              <a:t>28.04.2021</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DF8E3009-112A-4728-8002-3CF64681E80B}" type="slidenum">
              <a:rPr lang="x-none" smtClean="0"/>
              <a:pPr/>
              <a:t>‹№›</a:t>
            </a:fld>
            <a:endParaRPr lang="x-none"/>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60137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3504F1E8-749F-4B7F-8248-EB671D96A935}" type="datetimeFigureOut">
              <a:rPr lang="x-none" smtClean="0"/>
              <a:pPr/>
              <a:t>28.04.2021</a:t>
            </a:fld>
            <a:endParaRPr lang="x-none"/>
          </a:p>
        </p:txBody>
      </p:sp>
      <p:sp>
        <p:nvSpPr>
          <p:cNvPr id="6" name="Footer Placeholder 5"/>
          <p:cNvSpPr>
            <a:spLocks noGrp="1"/>
          </p:cNvSpPr>
          <p:nvPr>
            <p:ph type="ftr" sz="quarter" idx="11"/>
          </p:nvPr>
        </p:nvSpPr>
        <p:spPr/>
        <p:txBody>
          <a:bodyPr/>
          <a:lstStyle/>
          <a:p>
            <a:endParaRPr lang="x-none"/>
          </a:p>
        </p:txBody>
      </p:sp>
      <p:sp>
        <p:nvSpPr>
          <p:cNvPr id="7" name="Slide Number Placeholder 6"/>
          <p:cNvSpPr>
            <a:spLocks noGrp="1"/>
          </p:cNvSpPr>
          <p:nvPr>
            <p:ph type="sldNum" sz="quarter" idx="12"/>
          </p:nvPr>
        </p:nvSpPr>
        <p:spPr/>
        <p:txBody>
          <a:bodyPr/>
          <a:lstStyle/>
          <a:p>
            <a:fld id="{DF8E3009-112A-4728-8002-3CF64681E80B}" type="slidenum">
              <a:rPr lang="x-none" smtClean="0"/>
              <a:pPr/>
              <a:t>‹№›</a:t>
            </a:fld>
            <a:endParaRPr lang="x-none"/>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046566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3504F1E8-749F-4B7F-8248-EB671D96A935}" type="datetimeFigureOut">
              <a:rPr lang="x-none" smtClean="0"/>
              <a:pPr/>
              <a:t>28.04.2021</a:t>
            </a:fld>
            <a:endParaRPr lang="x-none"/>
          </a:p>
        </p:txBody>
      </p:sp>
      <p:sp>
        <p:nvSpPr>
          <p:cNvPr id="8" name="Footer Placeholder 7"/>
          <p:cNvSpPr>
            <a:spLocks noGrp="1"/>
          </p:cNvSpPr>
          <p:nvPr>
            <p:ph type="ftr" sz="quarter" idx="11"/>
          </p:nvPr>
        </p:nvSpPr>
        <p:spPr/>
        <p:txBody>
          <a:bodyPr/>
          <a:lstStyle/>
          <a:p>
            <a:endParaRPr lang="x-none"/>
          </a:p>
        </p:txBody>
      </p:sp>
      <p:sp>
        <p:nvSpPr>
          <p:cNvPr id="9" name="Slide Number Placeholder 8"/>
          <p:cNvSpPr>
            <a:spLocks noGrp="1"/>
          </p:cNvSpPr>
          <p:nvPr>
            <p:ph type="sldNum" sz="quarter" idx="12"/>
          </p:nvPr>
        </p:nvSpPr>
        <p:spPr/>
        <p:txBody>
          <a:bodyPr/>
          <a:lstStyle/>
          <a:p>
            <a:fld id="{DF8E3009-112A-4728-8002-3CF64681E80B}" type="slidenum">
              <a:rPr lang="x-none" smtClean="0"/>
              <a:pPr/>
              <a:t>‹№›</a:t>
            </a:fld>
            <a:endParaRPr lang="x-none"/>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27139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3504F1E8-749F-4B7F-8248-EB671D96A935}" type="datetimeFigureOut">
              <a:rPr lang="x-none" smtClean="0"/>
              <a:pPr/>
              <a:t>28.04.2021</a:t>
            </a:fld>
            <a:endParaRPr lang="x-none"/>
          </a:p>
        </p:txBody>
      </p:sp>
      <p:sp>
        <p:nvSpPr>
          <p:cNvPr id="4" name="Footer Placeholder 3"/>
          <p:cNvSpPr>
            <a:spLocks noGrp="1"/>
          </p:cNvSpPr>
          <p:nvPr>
            <p:ph type="ftr" sz="quarter" idx="11"/>
          </p:nvPr>
        </p:nvSpPr>
        <p:spPr/>
        <p:txBody>
          <a:bodyPr/>
          <a:lstStyle/>
          <a:p>
            <a:endParaRPr lang="x-none"/>
          </a:p>
        </p:txBody>
      </p:sp>
      <p:sp>
        <p:nvSpPr>
          <p:cNvPr id="5" name="Slide Number Placeholder 4"/>
          <p:cNvSpPr>
            <a:spLocks noGrp="1"/>
          </p:cNvSpPr>
          <p:nvPr>
            <p:ph type="sldNum" sz="quarter" idx="12"/>
          </p:nvPr>
        </p:nvSpPr>
        <p:spPr/>
        <p:txBody>
          <a:bodyPr/>
          <a:lstStyle/>
          <a:p>
            <a:fld id="{DF8E3009-112A-4728-8002-3CF64681E80B}" type="slidenum">
              <a:rPr lang="x-none" smtClean="0"/>
              <a:pPr/>
              <a:t>‹№›</a:t>
            </a:fld>
            <a:endParaRPr lang="x-none"/>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994448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04F1E8-749F-4B7F-8248-EB671D96A935}" type="datetimeFigureOut">
              <a:rPr lang="x-none" smtClean="0"/>
              <a:pPr/>
              <a:t>28.04.2021</a:t>
            </a:fld>
            <a:endParaRPr lang="x-none"/>
          </a:p>
        </p:txBody>
      </p:sp>
      <p:sp>
        <p:nvSpPr>
          <p:cNvPr id="3" name="Footer Placeholder 2"/>
          <p:cNvSpPr>
            <a:spLocks noGrp="1"/>
          </p:cNvSpPr>
          <p:nvPr>
            <p:ph type="ftr" sz="quarter" idx="11"/>
          </p:nvPr>
        </p:nvSpPr>
        <p:spPr/>
        <p:txBody>
          <a:bodyPr/>
          <a:lstStyle/>
          <a:p>
            <a:endParaRPr lang="x-none"/>
          </a:p>
        </p:txBody>
      </p:sp>
      <p:sp>
        <p:nvSpPr>
          <p:cNvPr id="4" name="Slide Number Placeholder 3"/>
          <p:cNvSpPr>
            <a:spLocks noGrp="1"/>
          </p:cNvSpPr>
          <p:nvPr>
            <p:ph type="sldNum" sz="quarter" idx="12"/>
          </p:nvPr>
        </p:nvSpPr>
        <p:spPr/>
        <p:txBody>
          <a:bodyPr/>
          <a:lstStyle/>
          <a:p>
            <a:fld id="{DF8E3009-112A-4728-8002-3CF64681E80B}" type="slidenum">
              <a:rPr lang="x-none" smtClean="0"/>
              <a:pPr/>
              <a:t>‹№›</a:t>
            </a:fld>
            <a:endParaRPr lang="x-none"/>
          </a:p>
        </p:txBody>
      </p:sp>
    </p:spTree>
    <p:extLst>
      <p:ext uri="{BB962C8B-B14F-4D97-AF65-F5344CB8AC3E}">
        <p14:creationId xmlns:p14="http://schemas.microsoft.com/office/powerpoint/2010/main" val="1110671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3504F1E8-749F-4B7F-8248-EB671D96A935}" type="datetimeFigureOut">
              <a:rPr lang="x-none" smtClean="0"/>
              <a:pPr/>
              <a:t>28.04.2021</a:t>
            </a:fld>
            <a:endParaRPr lang="x-none"/>
          </a:p>
        </p:txBody>
      </p:sp>
      <p:sp>
        <p:nvSpPr>
          <p:cNvPr id="6" name="Footer Placeholder 5"/>
          <p:cNvSpPr>
            <a:spLocks noGrp="1"/>
          </p:cNvSpPr>
          <p:nvPr>
            <p:ph type="ftr" sz="quarter" idx="11"/>
          </p:nvPr>
        </p:nvSpPr>
        <p:spPr/>
        <p:txBody>
          <a:bodyPr/>
          <a:lstStyle/>
          <a:p>
            <a:endParaRPr lang="x-none"/>
          </a:p>
        </p:txBody>
      </p:sp>
      <p:sp>
        <p:nvSpPr>
          <p:cNvPr id="7" name="Slide Number Placeholder 6"/>
          <p:cNvSpPr>
            <a:spLocks noGrp="1"/>
          </p:cNvSpPr>
          <p:nvPr>
            <p:ph type="sldNum" sz="quarter" idx="12"/>
          </p:nvPr>
        </p:nvSpPr>
        <p:spPr/>
        <p:txBody>
          <a:bodyPr/>
          <a:lstStyle/>
          <a:p>
            <a:fld id="{DF8E3009-112A-4728-8002-3CF64681E80B}" type="slidenum">
              <a:rPr lang="x-none" smtClean="0"/>
              <a:pPr/>
              <a:t>‹№›</a:t>
            </a:fld>
            <a:endParaRPr lang="x-none"/>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296695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3504F1E8-749F-4B7F-8248-EB671D96A935}" type="datetimeFigureOut">
              <a:rPr lang="x-none" smtClean="0"/>
              <a:pPr/>
              <a:t>28.04.2021</a:t>
            </a:fld>
            <a:endParaRPr lang="x-none"/>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F8E3009-112A-4728-8002-3CF64681E80B}" type="slidenum">
              <a:rPr lang="x-none" smtClean="0"/>
              <a:pPr/>
              <a:t>‹№›</a:t>
            </a:fld>
            <a:endParaRPr lang="x-none"/>
          </a:p>
        </p:txBody>
      </p:sp>
    </p:spTree>
    <p:extLst>
      <p:ext uri="{BB962C8B-B14F-4D97-AF65-F5344CB8AC3E}">
        <p14:creationId xmlns:p14="http://schemas.microsoft.com/office/powerpoint/2010/main" val="819775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cstate="print">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cstate="print">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504F1E8-749F-4B7F-8248-EB671D96A935}" type="datetimeFigureOut">
              <a:rPr lang="x-none" smtClean="0"/>
              <a:pPr/>
              <a:t>28.04.2021</a:t>
            </a:fld>
            <a:endParaRPr lang="x-none"/>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x-none"/>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F8E3009-112A-4728-8002-3CF64681E80B}" type="slidenum">
              <a:rPr lang="x-none" smtClean="0"/>
              <a:pPr/>
              <a:t>‹№›</a:t>
            </a:fld>
            <a:endParaRPr lang="x-none"/>
          </a:p>
        </p:txBody>
      </p:sp>
    </p:spTree>
    <p:extLst>
      <p:ext uri="{BB962C8B-B14F-4D97-AF65-F5344CB8AC3E}">
        <p14:creationId xmlns:p14="http://schemas.microsoft.com/office/powerpoint/2010/main" val="3030802168"/>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3D251C1A-27CE-4218-92A1-E7A3A16D4851}"/>
              </a:ext>
            </a:extLst>
          </p:cNvPr>
          <p:cNvSpPr>
            <a:spLocks noGrp="1" noChangeArrowheads="1"/>
          </p:cNvSpPr>
          <p:nvPr>
            <p:ph type="ctrTitle"/>
          </p:nvPr>
        </p:nvSpPr>
        <p:spPr bwMode="auto">
          <a:xfrm>
            <a:off x="2692398" y="1969416"/>
            <a:ext cx="5025863" cy="1318962"/>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x-none" altLang="x-none" sz="88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Edinburgh</a:t>
            </a:r>
            <a:r>
              <a:rPr kumimoji="0" lang="x-none" altLang="x-none" sz="8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p>
        </p:txBody>
      </p:sp>
      <p:sp>
        <p:nvSpPr>
          <p:cNvPr id="3" name="Подзаголовок 2">
            <a:extLst>
              <a:ext uri="{FF2B5EF4-FFF2-40B4-BE49-F238E27FC236}">
                <a16:creationId xmlns:a16="http://schemas.microsoft.com/office/drawing/2014/main" id="{70664B78-01BB-4CCB-80D9-30E9B9143A70}"/>
              </a:ext>
            </a:extLst>
          </p:cNvPr>
          <p:cNvSpPr>
            <a:spLocks noGrp="1"/>
          </p:cNvSpPr>
          <p:nvPr>
            <p:ph type="subTitle" idx="1"/>
          </p:nvPr>
        </p:nvSpPr>
        <p:spPr/>
        <p:txBody>
          <a:bodyPr>
            <a:normAutofit/>
          </a:bodyPr>
          <a:lstStyle/>
          <a:p>
            <a:pPr algn="r"/>
            <a:r>
              <a:rPr lang="en-US" sz="2800" dirty="0">
                <a:latin typeface="Times New Roman" panose="02020603050405020304" pitchFamily="18" charset="0"/>
                <a:cs typeface="Times New Roman" panose="02020603050405020304" pitchFamily="18" charset="0"/>
              </a:rPr>
              <a:t>Lesya Zayda</a:t>
            </a:r>
          </a:p>
          <a:p>
            <a:pPr algn="r"/>
            <a:r>
              <a:rPr lang="en-US" sz="2800" dirty="0">
                <a:latin typeface="Times New Roman" panose="02020603050405020304" pitchFamily="18" charset="0"/>
                <a:cs typeface="Times New Roman" panose="02020603050405020304" pitchFamily="18" charset="0"/>
              </a:rPr>
              <a:t>9 – A </a:t>
            </a:r>
            <a:endParaRPr lang="x-none"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43262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54">
            <a:extLst>
              <a:ext uri="{FF2B5EF4-FFF2-40B4-BE49-F238E27FC236}">
                <a16:creationId xmlns:a16="http://schemas.microsoft.com/office/drawing/2014/main" id="{F649F96F-1023-45A9-824F-8382938FC7D6}"/>
              </a:ext>
            </a:extLst>
          </p:cNvPr>
          <p:cNvSpPr>
            <a:spLocks noGrp="1" noChangeArrowheads="1"/>
          </p:cNvSpPr>
          <p:nvPr>
            <p:ph idx="4294967295"/>
          </p:nvPr>
        </p:nvSpPr>
        <p:spPr bwMode="auto">
          <a:xfrm>
            <a:off x="715107" y="1245858"/>
            <a:ext cx="10761785" cy="141129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x-none" altLang="x-none" sz="2100" b="0" i="0" u="none" strike="noStrike" cap="none" normalizeH="0" baseline="0" dirty="0" err="1">
                <a:ln>
                  <a:noFill/>
                </a:ln>
                <a:solidFill>
                  <a:srgbClr val="202124"/>
                </a:solidFill>
                <a:effectLst/>
                <a:latin typeface="Times New Roman" panose="02020603050405020304" pitchFamily="18" charset="0"/>
                <a:cs typeface="Times New Roman" panose="02020603050405020304" pitchFamily="18" charset="0"/>
              </a:rPr>
              <a:t>The</a:t>
            </a:r>
            <a:r>
              <a:rPr kumimoji="0" lang="x-none" altLang="x-none" sz="2100" b="0" i="0" u="none" strike="noStrike" cap="none" normalizeH="0" baseline="0" dirty="0">
                <a:ln>
                  <a:noFill/>
                </a:ln>
                <a:solidFill>
                  <a:srgbClr val="202124"/>
                </a:solidFill>
                <a:effectLst/>
                <a:latin typeface="Times New Roman" panose="02020603050405020304" pitchFamily="18" charset="0"/>
                <a:cs typeface="Times New Roman" panose="02020603050405020304" pitchFamily="18" charset="0"/>
              </a:rPr>
              <a:t> </a:t>
            </a:r>
            <a:r>
              <a:rPr kumimoji="0" lang="x-none" altLang="x-none" sz="2100" b="0" i="0" u="none" strike="noStrike" cap="none" normalizeH="0" baseline="0" dirty="0" err="1">
                <a:ln>
                  <a:noFill/>
                </a:ln>
                <a:solidFill>
                  <a:srgbClr val="202124"/>
                </a:solidFill>
                <a:effectLst/>
                <a:latin typeface="Times New Roman" panose="02020603050405020304" pitchFamily="18" charset="0"/>
                <a:cs typeface="Times New Roman" panose="02020603050405020304" pitchFamily="18" charset="0"/>
              </a:rPr>
              <a:t>capital</a:t>
            </a:r>
            <a:r>
              <a:rPr kumimoji="0" lang="x-none" altLang="x-none" sz="2100" b="0" i="0" u="none" strike="noStrike" cap="none" normalizeH="0" baseline="0" dirty="0">
                <a:ln>
                  <a:noFill/>
                </a:ln>
                <a:solidFill>
                  <a:srgbClr val="202124"/>
                </a:solidFill>
                <a:effectLst/>
                <a:latin typeface="Times New Roman" panose="02020603050405020304" pitchFamily="18" charset="0"/>
                <a:cs typeface="Times New Roman" panose="02020603050405020304" pitchFamily="18" charset="0"/>
              </a:rPr>
              <a:t> </a:t>
            </a:r>
            <a:r>
              <a:rPr kumimoji="0" lang="x-none" altLang="x-none" sz="2100" b="0" i="0" u="none" strike="noStrike" cap="none" normalizeH="0" baseline="0" dirty="0" err="1">
                <a:ln>
                  <a:noFill/>
                </a:ln>
                <a:solidFill>
                  <a:srgbClr val="202124"/>
                </a:solidFill>
                <a:effectLst/>
                <a:latin typeface="Times New Roman" panose="02020603050405020304" pitchFamily="18" charset="0"/>
                <a:cs typeface="Times New Roman" panose="02020603050405020304" pitchFamily="18" charset="0"/>
              </a:rPr>
              <a:t>of</a:t>
            </a:r>
            <a:r>
              <a:rPr kumimoji="0" lang="x-none" altLang="x-none" sz="2100" b="0" i="0" u="none" strike="noStrike" cap="none" normalizeH="0" baseline="0" dirty="0">
                <a:ln>
                  <a:noFill/>
                </a:ln>
                <a:solidFill>
                  <a:srgbClr val="202124"/>
                </a:solidFill>
                <a:effectLst/>
                <a:latin typeface="Times New Roman" panose="02020603050405020304" pitchFamily="18" charset="0"/>
                <a:cs typeface="Times New Roman" panose="02020603050405020304" pitchFamily="18" charset="0"/>
              </a:rPr>
              <a:t> </a:t>
            </a:r>
            <a:r>
              <a:rPr kumimoji="0" lang="x-none" altLang="x-none" sz="2100" b="0" i="0" u="none" strike="noStrike" cap="none" normalizeH="0" baseline="0" dirty="0" err="1">
                <a:ln>
                  <a:noFill/>
                </a:ln>
                <a:solidFill>
                  <a:srgbClr val="202124"/>
                </a:solidFill>
                <a:effectLst/>
                <a:latin typeface="Times New Roman" panose="02020603050405020304" pitchFamily="18" charset="0"/>
                <a:cs typeface="Times New Roman" panose="02020603050405020304" pitchFamily="18" charset="0"/>
              </a:rPr>
              <a:t>Scotland</a:t>
            </a:r>
            <a:r>
              <a:rPr kumimoji="0" lang="uk-UA" altLang="x-none" sz="2100" b="0" i="0" u="none" strike="noStrike" cap="none" normalizeH="0" baseline="0" dirty="0">
                <a:ln>
                  <a:noFill/>
                </a:ln>
                <a:solidFill>
                  <a:srgbClr val="202124"/>
                </a:solidFill>
                <a:effectLst/>
                <a:latin typeface="Times New Roman" panose="02020603050405020304" pitchFamily="18" charset="0"/>
                <a:cs typeface="Times New Roman" panose="02020603050405020304" pitchFamily="18" charset="0"/>
              </a:rPr>
              <a:t> </a:t>
            </a:r>
            <a:r>
              <a:rPr kumimoji="0" lang="en-US" altLang="x-none" sz="2100" b="0" i="0" u="none" strike="noStrike" cap="none" normalizeH="0" baseline="0" dirty="0">
                <a:ln>
                  <a:noFill/>
                </a:ln>
                <a:solidFill>
                  <a:srgbClr val="202124"/>
                </a:solidFill>
                <a:effectLst/>
                <a:latin typeface="Times New Roman" panose="02020603050405020304" pitchFamily="18" charset="0"/>
                <a:cs typeface="Times New Roman" panose="02020603050405020304" pitchFamily="18" charset="0"/>
              </a:rPr>
              <a:t>is</a:t>
            </a:r>
            <a:r>
              <a:rPr kumimoji="0" lang="x-none" altLang="x-none" sz="2100" b="0" i="0" u="none" strike="noStrike" cap="none" normalizeH="0" baseline="0" dirty="0">
                <a:ln>
                  <a:noFill/>
                </a:ln>
                <a:solidFill>
                  <a:srgbClr val="202124"/>
                </a:solidFill>
                <a:effectLst/>
                <a:latin typeface="Times New Roman" panose="02020603050405020304" pitchFamily="18" charset="0"/>
                <a:cs typeface="Times New Roman" panose="02020603050405020304" pitchFamily="18" charset="0"/>
              </a:rPr>
              <a:t> </a:t>
            </a:r>
            <a:r>
              <a:rPr kumimoji="0" lang="x-none" altLang="x-none" sz="2100" b="0" i="0" u="none" strike="noStrike" cap="none" normalizeH="0" baseline="0" dirty="0" err="1">
                <a:ln>
                  <a:noFill/>
                </a:ln>
                <a:solidFill>
                  <a:srgbClr val="202124"/>
                </a:solidFill>
                <a:effectLst/>
                <a:latin typeface="Times New Roman" panose="02020603050405020304" pitchFamily="18" charset="0"/>
                <a:cs typeface="Times New Roman" panose="02020603050405020304" pitchFamily="18" charset="0"/>
              </a:rPr>
              <a:t>famous</a:t>
            </a:r>
            <a:r>
              <a:rPr kumimoji="0" lang="x-none" altLang="x-none" sz="2100" b="0" i="0" u="none" strike="noStrike" cap="none" normalizeH="0" baseline="0" dirty="0">
                <a:ln>
                  <a:noFill/>
                </a:ln>
                <a:solidFill>
                  <a:srgbClr val="202124"/>
                </a:solidFill>
                <a:effectLst/>
                <a:latin typeface="Times New Roman" panose="02020603050405020304" pitchFamily="18" charset="0"/>
                <a:cs typeface="Times New Roman" panose="02020603050405020304" pitchFamily="18" charset="0"/>
              </a:rPr>
              <a:t> </a:t>
            </a:r>
            <a:r>
              <a:rPr kumimoji="0" lang="x-none" altLang="x-none" sz="2100" b="0" i="0" u="none" strike="noStrike" cap="none" normalizeH="0" baseline="0" dirty="0" err="1">
                <a:ln>
                  <a:noFill/>
                </a:ln>
                <a:solidFill>
                  <a:srgbClr val="202124"/>
                </a:solidFill>
                <a:effectLst/>
                <a:latin typeface="Times New Roman" panose="02020603050405020304" pitchFamily="18" charset="0"/>
                <a:cs typeface="Times New Roman" panose="02020603050405020304" pitchFamily="18" charset="0"/>
              </a:rPr>
              <a:t>for</a:t>
            </a:r>
            <a:r>
              <a:rPr kumimoji="0" lang="x-none" altLang="x-none" sz="2100" b="0" i="0" u="none" strike="noStrike" cap="none" normalizeH="0" baseline="0" dirty="0">
                <a:ln>
                  <a:noFill/>
                </a:ln>
                <a:solidFill>
                  <a:srgbClr val="202124"/>
                </a:solidFill>
                <a:effectLst/>
                <a:latin typeface="Times New Roman" panose="02020603050405020304" pitchFamily="18" charset="0"/>
                <a:cs typeface="Times New Roman" panose="02020603050405020304" pitchFamily="18" charset="0"/>
              </a:rPr>
              <a:t> </a:t>
            </a:r>
            <a:r>
              <a:rPr kumimoji="0" lang="x-none" altLang="x-none" sz="2100" b="0" i="0" u="none" strike="noStrike" cap="none" normalizeH="0" baseline="0" dirty="0" err="1">
                <a:ln>
                  <a:noFill/>
                </a:ln>
                <a:solidFill>
                  <a:srgbClr val="202124"/>
                </a:solidFill>
                <a:effectLst/>
                <a:latin typeface="Times New Roman" panose="02020603050405020304" pitchFamily="18" charset="0"/>
                <a:cs typeface="Times New Roman" panose="02020603050405020304" pitchFamily="18" charset="0"/>
              </a:rPr>
              <a:t>Edinburgh</a:t>
            </a:r>
            <a:r>
              <a:rPr kumimoji="0" lang="x-none" altLang="x-none" sz="2100" b="0" i="0" u="none" strike="noStrike" cap="none" normalizeH="0" baseline="0" dirty="0">
                <a:ln>
                  <a:noFill/>
                </a:ln>
                <a:solidFill>
                  <a:srgbClr val="202124"/>
                </a:solidFill>
                <a:effectLst/>
                <a:latin typeface="Times New Roman" panose="02020603050405020304" pitchFamily="18" charset="0"/>
                <a:cs typeface="Times New Roman" panose="02020603050405020304" pitchFamily="18" charset="0"/>
              </a:rPr>
              <a:t> </a:t>
            </a:r>
            <a:r>
              <a:rPr kumimoji="0" lang="x-none" altLang="x-none" sz="2100" b="0" i="0" u="none" strike="noStrike" cap="none" normalizeH="0" baseline="0" dirty="0" err="1">
                <a:ln>
                  <a:noFill/>
                </a:ln>
                <a:solidFill>
                  <a:srgbClr val="202124"/>
                </a:solidFill>
                <a:effectLst/>
                <a:latin typeface="Times New Roman" panose="02020603050405020304" pitchFamily="18" charset="0"/>
                <a:cs typeface="Times New Roman" panose="02020603050405020304" pitchFamily="18" charset="0"/>
              </a:rPr>
              <a:t>Castle</a:t>
            </a:r>
            <a:r>
              <a:rPr kumimoji="0" lang="x-none" altLang="x-none" sz="2100" b="0" i="0" u="none" strike="noStrike" cap="none" normalizeH="0" baseline="0" dirty="0">
                <a:ln>
                  <a:noFill/>
                </a:ln>
                <a:solidFill>
                  <a:srgbClr val="202124"/>
                </a:solidFill>
                <a:effectLst/>
                <a:latin typeface="Times New Roman" panose="02020603050405020304" pitchFamily="18" charset="0"/>
                <a:cs typeface="Times New Roman" panose="02020603050405020304" pitchFamily="18" charset="0"/>
              </a:rPr>
              <a:t>, </a:t>
            </a:r>
            <a:r>
              <a:rPr kumimoji="0" lang="x-none" altLang="x-none" sz="2100" b="0" i="0" u="none" strike="noStrike" cap="none" normalizeH="0" baseline="0" dirty="0" err="1">
                <a:ln>
                  <a:noFill/>
                </a:ln>
                <a:solidFill>
                  <a:srgbClr val="202124"/>
                </a:solidFill>
                <a:effectLst/>
                <a:latin typeface="Times New Roman" panose="02020603050405020304" pitchFamily="18" charset="0"/>
                <a:cs typeface="Times New Roman" panose="02020603050405020304" pitchFamily="18" charset="0"/>
              </a:rPr>
              <a:t>Royal</a:t>
            </a:r>
            <a:r>
              <a:rPr kumimoji="0" lang="x-none" altLang="x-none" sz="2100" b="0" i="0" u="none" strike="noStrike" cap="none" normalizeH="0" baseline="0" dirty="0">
                <a:ln>
                  <a:noFill/>
                </a:ln>
                <a:solidFill>
                  <a:srgbClr val="202124"/>
                </a:solidFill>
                <a:effectLst/>
                <a:latin typeface="Times New Roman" panose="02020603050405020304" pitchFamily="18" charset="0"/>
                <a:cs typeface="Times New Roman" panose="02020603050405020304" pitchFamily="18" charset="0"/>
              </a:rPr>
              <a:t> </a:t>
            </a:r>
            <a:r>
              <a:rPr kumimoji="0" lang="x-none" altLang="x-none" sz="2100" b="0" i="0" u="none" strike="noStrike" cap="none" normalizeH="0" baseline="0" dirty="0" err="1">
                <a:ln>
                  <a:noFill/>
                </a:ln>
                <a:solidFill>
                  <a:srgbClr val="202124"/>
                </a:solidFill>
                <a:effectLst/>
                <a:latin typeface="Times New Roman" panose="02020603050405020304" pitchFamily="18" charset="0"/>
                <a:cs typeface="Times New Roman" panose="02020603050405020304" pitchFamily="18" charset="0"/>
              </a:rPr>
              <a:t>Mile</a:t>
            </a:r>
            <a:r>
              <a:rPr kumimoji="0" lang="x-none" altLang="x-none" sz="2100" b="0" i="0" u="none" strike="noStrike" cap="none" normalizeH="0" baseline="0" dirty="0">
                <a:ln>
                  <a:noFill/>
                </a:ln>
                <a:solidFill>
                  <a:srgbClr val="202124"/>
                </a:solidFill>
                <a:effectLst/>
                <a:latin typeface="Times New Roman" panose="02020603050405020304" pitchFamily="18" charset="0"/>
                <a:cs typeface="Times New Roman" panose="02020603050405020304" pitchFamily="18" charset="0"/>
              </a:rPr>
              <a:t> </a:t>
            </a:r>
            <a:r>
              <a:rPr kumimoji="0" lang="x-none" altLang="x-none" sz="2100" b="0" i="0" u="none" strike="noStrike" cap="none" normalizeH="0" baseline="0" dirty="0" err="1">
                <a:ln>
                  <a:noFill/>
                </a:ln>
                <a:solidFill>
                  <a:srgbClr val="202124"/>
                </a:solidFill>
                <a:effectLst/>
                <a:latin typeface="Times New Roman" panose="02020603050405020304" pitchFamily="18" charset="0"/>
                <a:cs typeface="Times New Roman" panose="02020603050405020304" pitchFamily="18" charset="0"/>
              </a:rPr>
              <a:t>shops</a:t>
            </a:r>
            <a:r>
              <a:rPr kumimoji="0" lang="x-none" altLang="x-none" sz="2100" b="0" i="0" u="none" strike="noStrike" cap="none" normalizeH="0" baseline="0" dirty="0">
                <a:ln>
                  <a:noFill/>
                </a:ln>
                <a:solidFill>
                  <a:srgbClr val="202124"/>
                </a:solidFill>
                <a:effectLst/>
                <a:latin typeface="Times New Roman" panose="02020603050405020304" pitchFamily="18" charset="0"/>
                <a:cs typeface="Times New Roman" panose="02020603050405020304" pitchFamily="18" charset="0"/>
              </a:rPr>
              <a:t> </a:t>
            </a:r>
            <a:r>
              <a:rPr kumimoji="0" lang="x-none" altLang="x-none" sz="2100" b="0" i="0" u="none" strike="noStrike" cap="none" normalizeH="0" baseline="0" dirty="0" err="1">
                <a:ln>
                  <a:noFill/>
                </a:ln>
                <a:solidFill>
                  <a:srgbClr val="202124"/>
                </a:solidFill>
                <a:effectLst/>
                <a:latin typeface="Times New Roman" panose="02020603050405020304" pitchFamily="18" charset="0"/>
                <a:cs typeface="Times New Roman" panose="02020603050405020304" pitchFamily="18" charset="0"/>
              </a:rPr>
              <a:t>and</a:t>
            </a:r>
            <a:r>
              <a:rPr kumimoji="0" lang="x-none" altLang="x-none" sz="2100" b="0" i="0" u="none" strike="noStrike" cap="none" normalizeH="0" baseline="0" dirty="0">
                <a:ln>
                  <a:noFill/>
                </a:ln>
                <a:solidFill>
                  <a:srgbClr val="202124"/>
                </a:solidFill>
                <a:effectLst/>
                <a:latin typeface="Times New Roman" panose="02020603050405020304" pitchFamily="18" charset="0"/>
                <a:cs typeface="Times New Roman" panose="02020603050405020304" pitchFamily="18" charset="0"/>
              </a:rPr>
              <a:t> </a:t>
            </a:r>
            <a:r>
              <a:rPr kumimoji="0" lang="x-none" altLang="x-none" sz="2100" b="0" i="0" u="none" strike="noStrike" cap="none" normalizeH="0" baseline="0" dirty="0" err="1">
                <a:ln>
                  <a:noFill/>
                </a:ln>
                <a:solidFill>
                  <a:srgbClr val="202124"/>
                </a:solidFill>
                <a:effectLst/>
                <a:latin typeface="Times New Roman" panose="02020603050405020304" pitchFamily="18" charset="0"/>
                <a:cs typeface="Times New Roman" panose="02020603050405020304" pitchFamily="18" charset="0"/>
              </a:rPr>
              <a:t>summer</a:t>
            </a:r>
            <a:r>
              <a:rPr kumimoji="0" lang="x-none" altLang="x-none" sz="2100" b="0" i="0" u="none" strike="noStrike" cap="none" normalizeH="0" baseline="0" dirty="0">
                <a:ln>
                  <a:noFill/>
                </a:ln>
                <a:solidFill>
                  <a:srgbClr val="202124"/>
                </a:solidFill>
                <a:effectLst/>
                <a:latin typeface="Times New Roman" panose="02020603050405020304" pitchFamily="18" charset="0"/>
                <a:cs typeface="Times New Roman" panose="02020603050405020304" pitchFamily="18" charset="0"/>
              </a:rPr>
              <a:t> </a:t>
            </a:r>
            <a:r>
              <a:rPr kumimoji="0" lang="x-none" altLang="x-none" sz="2100" b="0" i="0" u="none" strike="noStrike" cap="none" normalizeH="0" baseline="0" dirty="0" err="1">
                <a:ln>
                  <a:noFill/>
                </a:ln>
                <a:solidFill>
                  <a:srgbClr val="202124"/>
                </a:solidFill>
                <a:effectLst/>
                <a:latin typeface="Times New Roman" panose="02020603050405020304" pitchFamily="18" charset="0"/>
                <a:cs typeface="Times New Roman" panose="02020603050405020304" pitchFamily="18" charset="0"/>
              </a:rPr>
              <a:t>art</a:t>
            </a:r>
            <a:r>
              <a:rPr kumimoji="0" lang="x-none" altLang="x-none" sz="2100" b="0" i="0" u="none" strike="noStrike" cap="none" normalizeH="0" baseline="0" dirty="0">
                <a:ln>
                  <a:noFill/>
                </a:ln>
                <a:solidFill>
                  <a:srgbClr val="202124"/>
                </a:solidFill>
                <a:effectLst/>
                <a:latin typeface="Times New Roman" panose="02020603050405020304" pitchFamily="18" charset="0"/>
                <a:cs typeface="Times New Roman" panose="02020603050405020304" pitchFamily="18" charset="0"/>
              </a:rPr>
              <a:t> </a:t>
            </a:r>
            <a:r>
              <a:rPr kumimoji="0" lang="x-none" altLang="x-none" sz="2100" b="0" i="0" u="none" strike="noStrike" cap="none" normalizeH="0" baseline="0" dirty="0" err="1">
                <a:ln>
                  <a:noFill/>
                </a:ln>
                <a:solidFill>
                  <a:srgbClr val="202124"/>
                </a:solidFill>
                <a:effectLst/>
                <a:latin typeface="Times New Roman" panose="02020603050405020304" pitchFamily="18" charset="0"/>
                <a:cs typeface="Times New Roman" panose="02020603050405020304" pitchFamily="18" charset="0"/>
              </a:rPr>
              <a:t>festivals</a:t>
            </a:r>
            <a:r>
              <a:rPr kumimoji="0" lang="x-none" altLang="x-none" sz="2100" b="0" i="0" u="none" strike="noStrike" cap="none" normalizeH="0" baseline="0" dirty="0">
                <a:ln>
                  <a:noFill/>
                </a:ln>
                <a:solidFill>
                  <a:srgbClr val="202124"/>
                </a:solidFill>
                <a:effectLst/>
                <a:latin typeface="Times New Roman" panose="02020603050405020304" pitchFamily="18" charset="0"/>
                <a:cs typeface="Times New Roman" panose="02020603050405020304" pitchFamily="18" charset="0"/>
              </a:rPr>
              <a:t>.</a:t>
            </a:r>
            <a:endParaRPr kumimoji="0" lang="en-US" altLang="x-none" sz="2100" b="0" i="0" u="none" strike="noStrike" cap="none" normalizeH="0" baseline="0" dirty="0">
              <a:ln>
                <a:noFill/>
              </a:ln>
              <a:solidFill>
                <a:srgbClr val="202124"/>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x-none" sz="2000" b="0" i="0" u="none" strike="noStrike" cap="none" normalizeH="0" baseline="0" dirty="0">
                <a:ln>
                  <a:noFill/>
                </a:ln>
                <a:solidFill>
                  <a:srgbClr val="202124"/>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x-none" sz="2000" b="0" i="0" u="none" strike="noStrike" cap="none" normalizeH="0" baseline="0" dirty="0">
              <a:ln>
                <a:noFill/>
              </a:ln>
              <a:solidFill>
                <a:srgbClr val="202124"/>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x-none" sz="2100" b="0" i="0" u="none" strike="noStrike" cap="none" normalizeH="0" baseline="0" dirty="0">
              <a:ln>
                <a:noFill/>
              </a:ln>
              <a:solidFill>
                <a:srgbClr val="202124"/>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x-none" altLang="x-none" sz="1200" b="0" i="0" u="none" strike="noStrike" cap="none" normalizeH="0" baseline="0" dirty="0">
                <a:ln>
                  <a:noFill/>
                </a:ln>
                <a:solidFill>
                  <a:schemeClr val="tx1"/>
                </a:solidFill>
                <a:effectLst/>
              </a:rPr>
              <a:t> </a:t>
            </a:r>
            <a:endParaRPr kumimoji="0" lang="x-none" altLang="x-none" sz="1800" b="0" i="0" u="none" strike="noStrike" cap="none" normalizeH="0" baseline="0" dirty="0">
              <a:ln>
                <a:noFill/>
              </a:ln>
              <a:solidFill>
                <a:schemeClr val="tx1"/>
              </a:solidFill>
              <a:effectLst/>
              <a:latin typeface="Arial" panose="020B0604020202020204" pitchFamily="34" charset="0"/>
            </a:endParaRPr>
          </a:p>
        </p:txBody>
      </p:sp>
      <p:pic>
        <p:nvPicPr>
          <p:cNvPr id="42" name="Рисунок 41">
            <a:extLst>
              <a:ext uri="{FF2B5EF4-FFF2-40B4-BE49-F238E27FC236}">
                <a16:creationId xmlns:a16="http://schemas.microsoft.com/office/drawing/2014/main" id="{2AAA68BE-6A6D-4CA2-965A-E5BFB839F36B}"/>
              </a:ext>
            </a:extLst>
          </p:cNvPr>
          <p:cNvPicPr>
            <a:picLocks noChangeAspect="1"/>
          </p:cNvPicPr>
          <p:nvPr/>
        </p:nvPicPr>
        <p:blipFill>
          <a:blip r:embed="rId2" cstate="print"/>
          <a:stretch>
            <a:fillRect/>
          </a:stretch>
        </p:blipFill>
        <p:spPr>
          <a:xfrm>
            <a:off x="997486" y="2023907"/>
            <a:ext cx="4755073" cy="35745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3" name="Рисунок 42">
            <a:extLst>
              <a:ext uri="{FF2B5EF4-FFF2-40B4-BE49-F238E27FC236}">
                <a16:creationId xmlns:a16="http://schemas.microsoft.com/office/drawing/2014/main" id="{00E68EE4-C48A-4751-A9E2-A6EFFF652EB4}"/>
              </a:ext>
            </a:extLst>
          </p:cNvPr>
          <p:cNvPicPr>
            <a:picLocks noChangeAspect="1"/>
          </p:cNvPicPr>
          <p:nvPr/>
        </p:nvPicPr>
        <p:blipFill>
          <a:blip r:embed="rId3" cstate="print"/>
          <a:stretch>
            <a:fillRect/>
          </a:stretch>
        </p:blipFill>
        <p:spPr>
          <a:xfrm>
            <a:off x="6051059" y="2023907"/>
            <a:ext cx="5016846" cy="35745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0351031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8FC5089E-6BFD-460D-AF26-1FA7D8BC0ABA}"/>
              </a:ext>
            </a:extLst>
          </p:cNvPr>
          <p:cNvSpPr/>
          <p:nvPr/>
        </p:nvSpPr>
        <p:spPr>
          <a:xfrm>
            <a:off x="844061" y="844062"/>
            <a:ext cx="10649243" cy="738664"/>
          </a:xfrm>
          <a:prstGeom prst="rect">
            <a:avLst/>
          </a:prstGeom>
        </p:spPr>
        <p:txBody>
          <a:bodyPr wrap="square">
            <a:spAutoFit/>
          </a:bodyPr>
          <a:lstStyle/>
          <a:p>
            <a:r>
              <a:rPr lang="en-US" sz="2100" dirty="0">
                <a:latin typeface="Times New Roman" panose="02020603050405020304" pitchFamily="18" charset="0"/>
                <a:cs typeface="Times New Roman" panose="02020603050405020304" pitchFamily="18" charset="0"/>
              </a:rPr>
              <a:t>Edinburgh has never had an industrial plant, that’s why the air here is incredibly clean.</a:t>
            </a:r>
          </a:p>
          <a:p>
            <a:r>
              <a:rPr lang="en-US" sz="2100" dirty="0">
                <a:latin typeface="Times New Roman" panose="02020603050405020304" pitchFamily="18" charset="0"/>
                <a:cs typeface="Times New Roman" panose="02020603050405020304" pitchFamily="18" charset="0"/>
              </a:rPr>
              <a:t>There are 112 parks in Edinburgh. It has more trees than in any other towns in the UK.</a:t>
            </a:r>
          </a:p>
        </p:txBody>
      </p:sp>
      <p:pic>
        <p:nvPicPr>
          <p:cNvPr id="6" name="Рисунок 5">
            <a:extLst>
              <a:ext uri="{FF2B5EF4-FFF2-40B4-BE49-F238E27FC236}">
                <a16:creationId xmlns:a16="http://schemas.microsoft.com/office/drawing/2014/main" id="{C6ABF7C1-8957-4DAA-98D5-27C1AA429FC8}"/>
              </a:ext>
            </a:extLst>
          </p:cNvPr>
          <p:cNvPicPr>
            <a:picLocks noChangeAspect="1"/>
          </p:cNvPicPr>
          <p:nvPr/>
        </p:nvPicPr>
        <p:blipFill rotWithShape="1">
          <a:blip r:embed="rId2" cstate="print"/>
          <a:srcRect l="4613" r="11228"/>
          <a:stretch/>
        </p:blipFill>
        <p:spPr>
          <a:xfrm>
            <a:off x="6288258" y="1624820"/>
            <a:ext cx="4701422" cy="419216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Рисунок 6">
            <a:extLst>
              <a:ext uri="{FF2B5EF4-FFF2-40B4-BE49-F238E27FC236}">
                <a16:creationId xmlns:a16="http://schemas.microsoft.com/office/drawing/2014/main" id="{AD042776-F39A-42BD-B21D-5D4824207CE3}"/>
              </a:ext>
            </a:extLst>
          </p:cNvPr>
          <p:cNvPicPr>
            <a:picLocks noChangeAspect="1"/>
          </p:cNvPicPr>
          <p:nvPr/>
        </p:nvPicPr>
        <p:blipFill rotWithShape="1">
          <a:blip r:embed="rId3" cstate="print"/>
          <a:srcRect b="23078"/>
          <a:stretch/>
        </p:blipFill>
        <p:spPr>
          <a:xfrm>
            <a:off x="1202320" y="1625837"/>
            <a:ext cx="4452892" cy="42720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136425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19E3730-6BEA-4F42-8C6B-D054DE730AE4}"/>
              </a:ext>
            </a:extLst>
          </p:cNvPr>
          <p:cNvSpPr/>
          <p:nvPr/>
        </p:nvSpPr>
        <p:spPr>
          <a:xfrm>
            <a:off x="717451" y="900332"/>
            <a:ext cx="10649243" cy="1384995"/>
          </a:xfrm>
          <a:prstGeom prst="rect">
            <a:avLst/>
          </a:prstGeom>
        </p:spPr>
        <p:txBody>
          <a:bodyPr wrap="square">
            <a:spAutoFit/>
          </a:bodyPr>
          <a:lstStyle/>
          <a:p>
            <a:r>
              <a:rPr lang="en-US" sz="2100" dirty="0">
                <a:latin typeface="Times New Roman" panose="02020603050405020304" pitchFamily="18" charset="0"/>
                <a:cs typeface="Times New Roman" panose="02020603050405020304" pitchFamily="18" charset="0"/>
              </a:rPr>
              <a:t>Sir Arthur Conan Doyle the author of Sherlock Holmes was born here.</a:t>
            </a:r>
          </a:p>
          <a:p>
            <a:r>
              <a:rPr lang="en-US" sz="2100" dirty="0">
                <a:latin typeface="Times New Roman" panose="02020603050405020304" pitchFamily="18" charset="0"/>
                <a:cs typeface="Times New Roman" panose="02020603050405020304" pitchFamily="18" charset="0"/>
              </a:rPr>
              <a:t>Some people say that the character of Sherlock Holmes was similar the character of his university teacher Joseph Bell.</a:t>
            </a:r>
          </a:p>
          <a:p>
            <a:r>
              <a:rPr lang="en-US" sz="2100" dirty="0">
                <a:latin typeface="Times New Roman" panose="02020603050405020304" pitchFamily="18" charset="0"/>
                <a:cs typeface="Times New Roman" panose="02020603050405020304" pitchFamily="18" charset="0"/>
              </a:rPr>
              <a:t>The first book about Harry Potter was written by Joan Rowling in this city.</a:t>
            </a:r>
          </a:p>
        </p:txBody>
      </p:sp>
      <p:pic>
        <p:nvPicPr>
          <p:cNvPr id="3" name="Рисунок 2">
            <a:extLst>
              <a:ext uri="{FF2B5EF4-FFF2-40B4-BE49-F238E27FC236}">
                <a16:creationId xmlns:a16="http://schemas.microsoft.com/office/drawing/2014/main" id="{C72C4706-045D-4E35-A9E8-3746C3BB14E4}"/>
              </a:ext>
            </a:extLst>
          </p:cNvPr>
          <p:cNvPicPr>
            <a:picLocks noChangeAspect="1"/>
          </p:cNvPicPr>
          <p:nvPr/>
        </p:nvPicPr>
        <p:blipFill>
          <a:blip r:embed="rId2" cstate="print"/>
          <a:stretch>
            <a:fillRect/>
          </a:stretch>
        </p:blipFill>
        <p:spPr>
          <a:xfrm>
            <a:off x="1070317" y="2729133"/>
            <a:ext cx="5525543" cy="29745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Рисунок 3">
            <a:extLst>
              <a:ext uri="{FF2B5EF4-FFF2-40B4-BE49-F238E27FC236}">
                <a16:creationId xmlns:a16="http://schemas.microsoft.com/office/drawing/2014/main" id="{57ADCD05-3682-4D0A-8087-E2F3B788F408}"/>
              </a:ext>
            </a:extLst>
          </p:cNvPr>
          <p:cNvPicPr>
            <a:picLocks noChangeAspect="1"/>
          </p:cNvPicPr>
          <p:nvPr/>
        </p:nvPicPr>
        <p:blipFill>
          <a:blip r:embed="rId3" cstate="print"/>
          <a:stretch>
            <a:fillRect/>
          </a:stretch>
        </p:blipFill>
        <p:spPr>
          <a:xfrm>
            <a:off x="6777697" y="2729133"/>
            <a:ext cx="4393772" cy="29745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3870555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1D1E17B-39C5-455E-9D38-17E09E5F854B}"/>
              </a:ext>
            </a:extLst>
          </p:cNvPr>
          <p:cNvSpPr/>
          <p:nvPr/>
        </p:nvSpPr>
        <p:spPr>
          <a:xfrm>
            <a:off x="799514" y="950298"/>
            <a:ext cx="10592972" cy="1661993"/>
          </a:xfrm>
          <a:prstGeom prst="rect">
            <a:avLst/>
          </a:prstGeom>
        </p:spPr>
        <p:txBody>
          <a:bodyPr wrap="square">
            <a:spAutoFit/>
          </a:bodyPr>
          <a:lstStyle/>
          <a:p>
            <a:r>
              <a:rPr lang="en-US" sz="2100" dirty="0">
                <a:latin typeface="Times New Roman" panose="02020603050405020304" pitchFamily="18" charset="0"/>
                <a:cs typeface="Times New Roman" panose="02020603050405020304" pitchFamily="18" charset="0"/>
              </a:rPr>
              <a:t>Many tourists like visiting Princes Street Gardens. There was Lake Nor Loch, the site of the executions of hundreds of witches in the past. Women were thrown into Lake Nor-Loch tied to chairs, and if they came to the surface, they were unconditionally considered witches and were executed accordingly. Well, if they drowned, they were found not guilty, but posthumously.</a:t>
            </a:r>
          </a:p>
          <a:p>
            <a:endParaRPr lang="en-US" dirty="0"/>
          </a:p>
        </p:txBody>
      </p:sp>
      <p:pic>
        <p:nvPicPr>
          <p:cNvPr id="4" name="Рисунок 3">
            <a:extLst>
              <a:ext uri="{FF2B5EF4-FFF2-40B4-BE49-F238E27FC236}">
                <a16:creationId xmlns:a16="http://schemas.microsoft.com/office/drawing/2014/main" id="{B4902045-06DB-4400-86FE-89991C6CBC84}"/>
              </a:ext>
            </a:extLst>
          </p:cNvPr>
          <p:cNvPicPr>
            <a:picLocks noChangeAspect="1"/>
          </p:cNvPicPr>
          <p:nvPr/>
        </p:nvPicPr>
        <p:blipFill>
          <a:blip r:embed="rId2" cstate="print"/>
          <a:stretch>
            <a:fillRect/>
          </a:stretch>
        </p:blipFill>
        <p:spPr>
          <a:xfrm>
            <a:off x="1374107" y="2495831"/>
            <a:ext cx="4478054" cy="7057802"/>
          </a:xfrm>
          <a:prstGeom prst="rect">
            <a:avLst/>
          </a:prstGeom>
        </p:spPr>
      </p:pic>
      <p:pic>
        <p:nvPicPr>
          <p:cNvPr id="5" name="Рисунок 4">
            <a:extLst>
              <a:ext uri="{FF2B5EF4-FFF2-40B4-BE49-F238E27FC236}">
                <a16:creationId xmlns:a16="http://schemas.microsoft.com/office/drawing/2014/main" id="{B7088A41-DACE-45E4-929A-A9F8CE426C13}"/>
              </a:ext>
            </a:extLst>
          </p:cNvPr>
          <p:cNvPicPr>
            <a:picLocks noChangeAspect="1"/>
          </p:cNvPicPr>
          <p:nvPr/>
        </p:nvPicPr>
        <p:blipFill>
          <a:blip r:embed="rId3" cstate="print"/>
          <a:stretch>
            <a:fillRect/>
          </a:stretch>
        </p:blipFill>
        <p:spPr>
          <a:xfrm>
            <a:off x="7160456" y="2398832"/>
            <a:ext cx="3163180" cy="36259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3160344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AB4AC44-913D-422B-83BD-11F9020D1F4B}"/>
              </a:ext>
            </a:extLst>
          </p:cNvPr>
          <p:cNvSpPr/>
          <p:nvPr/>
        </p:nvSpPr>
        <p:spPr>
          <a:xfrm>
            <a:off x="815924" y="562709"/>
            <a:ext cx="10663311" cy="1061829"/>
          </a:xfrm>
          <a:prstGeom prst="rect">
            <a:avLst/>
          </a:prstGeom>
        </p:spPr>
        <p:txBody>
          <a:bodyPr wrap="square">
            <a:spAutoFit/>
          </a:bodyPr>
          <a:lstStyle/>
          <a:p>
            <a:endParaRPr lang="en-US" sz="2100" dirty="0">
              <a:latin typeface="Times New Roman" panose="02020603050405020304" pitchFamily="18" charset="0"/>
              <a:cs typeface="Times New Roman" panose="02020603050405020304" pitchFamily="18" charset="0"/>
            </a:endParaRPr>
          </a:p>
          <a:p>
            <a:r>
              <a:rPr lang="en-US" sz="2100" dirty="0">
                <a:latin typeface="Times New Roman" panose="02020603050405020304" pitchFamily="18" charset="0"/>
                <a:cs typeface="Times New Roman" panose="02020603050405020304" pitchFamily="18" charset="0"/>
              </a:rPr>
              <a:t>Edinburgh has more architectural monuments and cultural heritage sites than anywhere else in the world. There are about 16,000 historic buildings of different eras in the city.</a:t>
            </a:r>
          </a:p>
        </p:txBody>
      </p:sp>
      <p:pic>
        <p:nvPicPr>
          <p:cNvPr id="4" name="Рисунок 3">
            <a:extLst>
              <a:ext uri="{FF2B5EF4-FFF2-40B4-BE49-F238E27FC236}">
                <a16:creationId xmlns:a16="http://schemas.microsoft.com/office/drawing/2014/main" id="{2157C4F7-1C14-4C33-B909-D06E62938304}"/>
              </a:ext>
            </a:extLst>
          </p:cNvPr>
          <p:cNvPicPr>
            <a:picLocks noChangeAspect="1"/>
          </p:cNvPicPr>
          <p:nvPr/>
        </p:nvPicPr>
        <p:blipFill>
          <a:blip r:embed="rId2" cstate="print"/>
          <a:stretch>
            <a:fillRect/>
          </a:stretch>
        </p:blipFill>
        <p:spPr>
          <a:xfrm>
            <a:off x="2680480" y="1747911"/>
            <a:ext cx="6934200" cy="41886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530421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9AF66D0-DD5C-48F0-9A76-40AFDEEC1A7A}"/>
              </a:ext>
            </a:extLst>
          </p:cNvPr>
          <p:cNvSpPr/>
          <p:nvPr/>
        </p:nvSpPr>
        <p:spPr>
          <a:xfrm>
            <a:off x="1123070" y="2011679"/>
            <a:ext cx="9945859" cy="2554545"/>
          </a:xfrm>
          <a:prstGeom prst="rect">
            <a:avLst/>
          </a:prstGeom>
        </p:spPr>
        <p:txBody>
          <a:bodyPr wrap="square">
            <a:spAutoFit/>
          </a:bodyPr>
          <a:lstStyle/>
          <a:p>
            <a:pPr algn="ctr"/>
            <a:r>
              <a:rPr lang="en-US" sz="8000" dirty="0">
                <a:latin typeface="Times New Roman" panose="02020603050405020304" pitchFamily="18" charset="0"/>
                <a:cs typeface="Times New Roman" panose="02020603050405020304" pitchFamily="18" charset="0"/>
              </a:rPr>
              <a:t>Thanks for </a:t>
            </a:r>
            <a:r>
              <a:rPr lang="en-US" sz="8000">
                <a:latin typeface="Times New Roman" panose="02020603050405020304" pitchFamily="18" charset="0"/>
                <a:cs typeface="Times New Roman" panose="02020603050405020304" pitchFamily="18" charset="0"/>
              </a:rPr>
              <a:t>your attention!</a:t>
            </a:r>
            <a:endParaRPr lang="x-none" sz="8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194604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Натуральные материалы">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docProps/app.xml><?xml version="1.0" encoding="utf-8"?>
<Properties xmlns="http://schemas.openxmlformats.org/officeDocument/2006/extended-properties" xmlns:vt="http://schemas.openxmlformats.org/officeDocument/2006/docPropsVTypes">
  <Template>Organic</Template>
  <TotalTime>357</TotalTime>
  <Words>215</Words>
  <Application>Microsoft Office PowerPoint</Application>
  <PresentationFormat>Широкий екран</PresentationFormat>
  <Paragraphs>17</Paragraphs>
  <Slides>7</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7</vt:i4>
      </vt:variant>
    </vt:vector>
  </HeadingPairs>
  <TitlesOfParts>
    <vt:vector size="12" baseType="lpstr">
      <vt:lpstr>Arial</vt:lpstr>
      <vt:lpstr>Garamond</vt:lpstr>
      <vt:lpstr>Google Sans</vt:lpstr>
      <vt:lpstr>Times New Roman</vt:lpstr>
      <vt:lpstr>Натуральные материалы</vt:lpstr>
      <vt:lpstr>Edinburgh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Edinburgh</dc:title>
  <dc:creator>Lesya Zayda</dc:creator>
  <cp:lastModifiedBy>Computer</cp:lastModifiedBy>
  <cp:revision>15</cp:revision>
  <dcterms:created xsi:type="dcterms:W3CDTF">2021-04-23T13:18:44Z</dcterms:created>
  <dcterms:modified xsi:type="dcterms:W3CDTF">2021-04-28T15:41:51Z</dcterms:modified>
</cp:coreProperties>
</file>